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7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15615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8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4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60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6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2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6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1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3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9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846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E44EFD-16E6-0E92-C8CD-FE63E6EC4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988" y="540033"/>
            <a:ext cx="3884962" cy="1331604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Día de Oakwood 2024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96E1CF1C-791C-85A6-0FED-CFC2666BD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988" y="2759076"/>
            <a:ext cx="3884962" cy="3009899"/>
          </a:xfrm>
        </p:spPr>
        <p:txBody>
          <a:bodyPr vert="horz" lIns="0" tIns="0" rIns="0" bIns="0" rtlCol="0" anchor="t" anchorCtr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alpha val="70000"/>
                  </a:schemeClr>
                </a:solidFill>
              </a:rPr>
              <a:t>Celebrating Day of Dead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alpha val="70000"/>
                  </a:schemeClr>
                </a:solidFill>
              </a:rPr>
              <a:t>Location – Oakwood Cemetery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alpha val="70000"/>
                  </a:schemeClr>
                </a:solidFill>
              </a:rPr>
              <a:t>10/26/2024, 10/27/2024, 11/02/2024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alpha val="70000"/>
                  </a:schemeClr>
                </a:solidFill>
              </a:rPr>
              <a:t>Leesville Road Middle School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alpha val="70000"/>
                  </a:schemeClr>
                </a:solidFill>
              </a:rPr>
              <a:t>Art and Spanish Courses</a:t>
            </a:r>
          </a:p>
        </p:txBody>
      </p:sp>
      <p:pic>
        <p:nvPicPr>
          <p:cNvPr id="11" name="Picture 10" descr="A table with skulls and pumpkins&#10;&#10;Description automatically generated">
            <a:extLst>
              <a:ext uri="{FF2B5EF4-FFF2-40B4-BE49-F238E27FC236}">
                <a16:creationId xmlns:a16="http://schemas.microsoft.com/office/drawing/2014/main" id="{895B3FF7-9C26-053F-37CD-7C6D527F4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r="6625"/>
          <a:stretch/>
        </p:blipFill>
        <p:spPr>
          <a:xfrm>
            <a:off x="4979987" y="540033"/>
            <a:ext cx="6671025" cy="577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C627EC6-61A4-4CA2-925A-D9C31421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able with skulls and pumpkins">
            <a:extLst>
              <a:ext uri="{FF2B5EF4-FFF2-40B4-BE49-F238E27FC236}">
                <a16:creationId xmlns:a16="http://schemas.microsoft.com/office/drawing/2014/main" id="{21C225D2-F201-8EEE-3091-27417D72E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7" b="72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CD61AA-0361-C2F4-AB52-FA8358FA378E}"/>
              </a:ext>
            </a:extLst>
          </p:cNvPr>
          <p:cNvSpPr/>
          <p:nvPr/>
        </p:nvSpPr>
        <p:spPr>
          <a:xfrm>
            <a:off x="-813986" y="224135"/>
            <a:ext cx="56806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 Ofrenda</a:t>
            </a:r>
          </a:p>
        </p:txBody>
      </p:sp>
    </p:spTree>
    <p:extLst>
      <p:ext uri="{BB962C8B-B14F-4D97-AF65-F5344CB8AC3E}">
        <p14:creationId xmlns:p14="http://schemas.microsoft.com/office/powerpoint/2010/main" val="31715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kull with blue eyes and a candle on a table&#10;&#10;Description automatically generated">
            <a:extLst>
              <a:ext uri="{FF2B5EF4-FFF2-40B4-BE49-F238E27FC236}">
                <a16:creationId xmlns:a16="http://schemas.microsoft.com/office/drawing/2014/main" id="{CA3D96B3-329B-B60D-B177-A2AB01C7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37" y="256030"/>
            <a:ext cx="2379726" cy="3172968"/>
          </a:xfrm>
          <a:prstGeom prst="rect">
            <a:avLst/>
          </a:prstGeom>
        </p:spPr>
      </p:pic>
      <p:pic>
        <p:nvPicPr>
          <p:cNvPr id="5" name="Picture 4" descr="A skull on a table&#10;&#10;Description automatically generated">
            <a:extLst>
              <a:ext uri="{FF2B5EF4-FFF2-40B4-BE49-F238E27FC236}">
                <a16:creationId xmlns:a16="http://schemas.microsoft.com/office/drawing/2014/main" id="{3AE9634B-7723-1C14-894A-62D87E79D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5" y="256032"/>
            <a:ext cx="2379726" cy="3172968"/>
          </a:xfrm>
          <a:prstGeom prst="rect">
            <a:avLst/>
          </a:prstGeom>
        </p:spPr>
      </p:pic>
      <p:pic>
        <p:nvPicPr>
          <p:cNvPr id="7" name="Picture 6" descr="A group of skulls and candles&#10;&#10;Description automatically generated">
            <a:extLst>
              <a:ext uri="{FF2B5EF4-FFF2-40B4-BE49-F238E27FC236}">
                <a16:creationId xmlns:a16="http://schemas.microsoft.com/office/drawing/2014/main" id="{8F45C221-74A1-BFDF-E68A-A336CAB18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029" y="205740"/>
            <a:ext cx="2379726" cy="31729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9F1893-3A0C-0F02-3B3F-449A129D468B}"/>
              </a:ext>
            </a:extLst>
          </p:cNvPr>
          <p:cNvSpPr/>
          <p:nvPr/>
        </p:nvSpPr>
        <p:spPr>
          <a:xfrm>
            <a:off x="3808250" y="4713839"/>
            <a:ext cx="438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 Calaveras</a:t>
            </a:r>
          </a:p>
        </p:txBody>
      </p:sp>
    </p:spTree>
    <p:extLst>
      <p:ext uri="{BB962C8B-B14F-4D97-AF65-F5344CB8AC3E}">
        <p14:creationId xmlns:p14="http://schemas.microsoft.com/office/powerpoint/2010/main" val="18074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9F1893-3A0C-0F02-3B3F-449A129D468B}"/>
              </a:ext>
            </a:extLst>
          </p:cNvPr>
          <p:cNvSpPr/>
          <p:nvPr/>
        </p:nvSpPr>
        <p:spPr>
          <a:xfrm>
            <a:off x="3701589" y="4713839"/>
            <a:ext cx="4594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 Mariposas</a:t>
            </a:r>
          </a:p>
        </p:txBody>
      </p:sp>
      <p:pic>
        <p:nvPicPr>
          <p:cNvPr id="4" name="Picture 3" descr="A butterfly shaped object on a table&#10;&#10;Description automatically generated">
            <a:extLst>
              <a:ext uri="{FF2B5EF4-FFF2-40B4-BE49-F238E27FC236}">
                <a16:creationId xmlns:a16="http://schemas.microsoft.com/office/drawing/2014/main" id="{85A38966-B203-07BE-E013-2C5F39BA9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20" y="416961"/>
            <a:ext cx="2590800" cy="3454400"/>
          </a:xfrm>
          <a:prstGeom prst="rect">
            <a:avLst/>
          </a:prstGeom>
        </p:spPr>
      </p:pic>
      <p:pic>
        <p:nvPicPr>
          <p:cNvPr id="9" name="Picture 8" descr="A butterfly on a pink square&#10;&#10;Description automatically generated">
            <a:extLst>
              <a:ext uri="{FF2B5EF4-FFF2-40B4-BE49-F238E27FC236}">
                <a16:creationId xmlns:a16="http://schemas.microsoft.com/office/drawing/2014/main" id="{12279ADE-ACEA-FB61-0117-2116D7C9C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7" y="416961"/>
            <a:ext cx="2590800" cy="3454400"/>
          </a:xfrm>
          <a:prstGeom prst="rect">
            <a:avLst/>
          </a:prstGeom>
        </p:spPr>
      </p:pic>
      <p:pic>
        <p:nvPicPr>
          <p:cNvPr id="11" name="Picture 10" descr="A pink butterfly cake with a black and white design&#10;&#10;Description automatically generated">
            <a:extLst>
              <a:ext uri="{FF2B5EF4-FFF2-40B4-BE49-F238E27FC236}">
                <a16:creationId xmlns:a16="http://schemas.microsoft.com/office/drawing/2014/main" id="{E7A7950A-0D95-2483-7CB2-7D1F27C0D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6961"/>
            <a:ext cx="25908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9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9F1893-3A0C-0F02-3B3F-449A129D468B}"/>
              </a:ext>
            </a:extLst>
          </p:cNvPr>
          <p:cNvSpPr/>
          <p:nvPr/>
        </p:nvSpPr>
        <p:spPr>
          <a:xfrm>
            <a:off x="2642232" y="4713839"/>
            <a:ext cx="6713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Flor </a:t>
            </a:r>
            <a:r>
              <a:rPr lang="en-US" sz="54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Cempasúchil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 descr="Orange flowers from a tent">
            <a:extLst>
              <a:ext uri="{FF2B5EF4-FFF2-40B4-BE49-F238E27FC236}">
                <a16:creationId xmlns:a16="http://schemas.microsoft.com/office/drawing/2014/main" id="{C7A70D4D-3867-15FC-6CC3-15970EF2B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2" b="20904"/>
          <a:stretch/>
        </p:blipFill>
        <p:spPr>
          <a:xfrm>
            <a:off x="1069499" y="720671"/>
            <a:ext cx="4389120" cy="3417376"/>
          </a:xfrm>
          <a:prstGeom prst="rect">
            <a:avLst/>
          </a:prstGeom>
        </p:spPr>
      </p:pic>
      <p:pic>
        <p:nvPicPr>
          <p:cNvPr id="10" name="Picture 9" descr="A stuffed animal and flowers">
            <a:extLst>
              <a:ext uri="{FF2B5EF4-FFF2-40B4-BE49-F238E27FC236}">
                <a16:creationId xmlns:a16="http://schemas.microsoft.com/office/drawing/2014/main" id="{5797B051-BA27-F833-8611-C1908DEB9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15" y="255721"/>
            <a:ext cx="2008812" cy="43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9F1893-3A0C-0F02-3B3F-449A129D468B}"/>
              </a:ext>
            </a:extLst>
          </p:cNvPr>
          <p:cNvSpPr/>
          <p:nvPr/>
        </p:nvSpPr>
        <p:spPr>
          <a:xfrm>
            <a:off x="3523086" y="4713839"/>
            <a:ext cx="4951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</a:t>
            </a:r>
            <a:r>
              <a:rPr lang="en-US" sz="54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Papel</a:t>
            </a:r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Picado</a:t>
            </a:r>
          </a:p>
        </p:txBody>
      </p:sp>
      <p:pic>
        <p:nvPicPr>
          <p:cNvPr id="3" name="Picture 2" descr="A table with skulls and pictures&#10;&#10;Description automatically generated">
            <a:extLst>
              <a:ext uri="{FF2B5EF4-FFF2-40B4-BE49-F238E27FC236}">
                <a16:creationId xmlns:a16="http://schemas.microsoft.com/office/drawing/2014/main" id="{F16268F7-FDE0-EDAC-BCAA-4D4B8B678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5" t="62306" r="3065" b="11373"/>
          <a:stretch/>
        </p:blipFill>
        <p:spPr>
          <a:xfrm>
            <a:off x="3214962" y="734133"/>
            <a:ext cx="5278438" cy="300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2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9F1893-3A0C-0F02-3B3F-449A129D468B}"/>
              </a:ext>
            </a:extLst>
          </p:cNvPr>
          <p:cNvSpPr/>
          <p:nvPr/>
        </p:nvSpPr>
        <p:spPr>
          <a:xfrm>
            <a:off x="1781425" y="3041289"/>
            <a:ext cx="8629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54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studiantes</a:t>
            </a:r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 </a:t>
            </a:r>
            <a:r>
              <a:rPr lang="en-US" sz="54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</a:t>
            </a:r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trabajo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 descr="A child standing in front of a table full of skulls&#10;&#10;Description automatically generated">
            <a:extLst>
              <a:ext uri="{FF2B5EF4-FFF2-40B4-BE49-F238E27FC236}">
                <a16:creationId xmlns:a16="http://schemas.microsoft.com/office/drawing/2014/main" id="{81C41639-BF9F-2D9B-49D4-458A6CA5B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52" y="4031768"/>
            <a:ext cx="3461173" cy="2595879"/>
          </a:xfrm>
          <a:prstGeom prst="rect">
            <a:avLst/>
          </a:prstGeom>
        </p:spPr>
      </p:pic>
      <p:pic>
        <p:nvPicPr>
          <p:cNvPr id="6" name="Picture 5" descr="A group of boys holding skulls&#10;&#10;Description automatically generated">
            <a:extLst>
              <a:ext uri="{FF2B5EF4-FFF2-40B4-BE49-F238E27FC236}">
                <a16:creationId xmlns:a16="http://schemas.microsoft.com/office/drawing/2014/main" id="{DEA28DA7-DBDC-17C3-032F-24765335A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626" y="378260"/>
            <a:ext cx="3461173" cy="2595880"/>
          </a:xfrm>
          <a:prstGeom prst="rect">
            <a:avLst/>
          </a:prstGeom>
        </p:spPr>
      </p:pic>
      <p:pic>
        <p:nvPicPr>
          <p:cNvPr id="9" name="Picture 8" descr="A child drawing a skull&#10;&#10;Description automatically generated">
            <a:extLst>
              <a:ext uri="{FF2B5EF4-FFF2-40B4-BE49-F238E27FC236}">
                <a16:creationId xmlns:a16="http://schemas.microsoft.com/office/drawing/2014/main" id="{2590B016-5AB9-1BD3-BA33-BDD9D3C67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5" y="378259"/>
            <a:ext cx="3461172" cy="2595879"/>
          </a:xfrm>
          <a:prstGeom prst="rect">
            <a:avLst/>
          </a:prstGeom>
        </p:spPr>
      </p:pic>
      <p:pic>
        <p:nvPicPr>
          <p:cNvPr id="11" name="Picture 10" descr="A group of people in a library&#10;&#10;Description automatically generated">
            <a:extLst>
              <a:ext uri="{FF2B5EF4-FFF2-40B4-BE49-F238E27FC236}">
                <a16:creationId xmlns:a16="http://schemas.microsoft.com/office/drawing/2014/main" id="{7D1B82AE-9257-6BC0-B1BA-F52B5CF64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6" r="49517"/>
          <a:stretch/>
        </p:blipFill>
        <p:spPr>
          <a:xfrm>
            <a:off x="538480" y="3883863"/>
            <a:ext cx="1261745" cy="2743784"/>
          </a:xfrm>
          <a:prstGeom prst="rect">
            <a:avLst/>
          </a:prstGeom>
        </p:spPr>
      </p:pic>
      <p:pic>
        <p:nvPicPr>
          <p:cNvPr id="13" name="Picture 12" descr="A child with curly hair wearing glasses and a red shirt with yellow flowers&#10;&#10;Description automatically generated">
            <a:extLst>
              <a:ext uri="{FF2B5EF4-FFF2-40B4-BE49-F238E27FC236}">
                <a16:creationId xmlns:a16="http://schemas.microsoft.com/office/drawing/2014/main" id="{62AE9DFF-AE8A-DE35-2547-B356F323D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20" y="3963532"/>
            <a:ext cx="1998132" cy="2664176"/>
          </a:xfrm>
          <a:prstGeom prst="rect">
            <a:avLst/>
          </a:prstGeom>
        </p:spPr>
      </p:pic>
      <p:pic>
        <p:nvPicPr>
          <p:cNvPr id="15" name="Picture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BB1AFB9-C304-CC15-8F8A-A00AF7D61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4" t="16741" r="45852" b="47111"/>
          <a:stretch/>
        </p:blipFill>
        <p:spPr>
          <a:xfrm>
            <a:off x="5273038" y="495098"/>
            <a:ext cx="1219200" cy="247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1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9F1893-3A0C-0F02-3B3F-449A129D468B}"/>
              </a:ext>
            </a:extLst>
          </p:cNvPr>
          <p:cNvSpPr/>
          <p:nvPr/>
        </p:nvSpPr>
        <p:spPr>
          <a:xfrm>
            <a:off x="3660787" y="4713839"/>
            <a:ext cx="4676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</a:t>
            </a:r>
            <a:r>
              <a:rPr lang="en-US" sz="54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Profesores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 descr="A person standing in front of a display of skulls&#10;&#10;Description automatically generated">
            <a:extLst>
              <a:ext uri="{FF2B5EF4-FFF2-40B4-BE49-F238E27FC236}">
                <a16:creationId xmlns:a16="http://schemas.microsoft.com/office/drawing/2014/main" id="{132A8C44-3D77-894C-13C2-FA19A3079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3" y="96520"/>
            <a:ext cx="5852160" cy="4389120"/>
          </a:xfrm>
          <a:prstGeom prst="rect">
            <a:avLst/>
          </a:prstGeom>
        </p:spPr>
      </p:pic>
      <p:pic>
        <p:nvPicPr>
          <p:cNvPr id="6" name="Picture 5" descr="A person standing in front of a tent with skulls and flowers&#10;&#10;Description automatically generated">
            <a:extLst>
              <a:ext uri="{FF2B5EF4-FFF2-40B4-BE49-F238E27FC236}">
                <a16:creationId xmlns:a16="http://schemas.microsoft.com/office/drawing/2014/main" id="{3DC054E8-380D-61EE-48EB-9C5506376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39" y="96520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9F1893-3A0C-0F02-3B3F-449A129D468B}"/>
              </a:ext>
            </a:extLst>
          </p:cNvPr>
          <p:cNvSpPr/>
          <p:nvPr/>
        </p:nvSpPr>
        <p:spPr>
          <a:xfrm>
            <a:off x="5431721" y="4693519"/>
            <a:ext cx="4966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Más del </a:t>
            </a:r>
            <a:r>
              <a:rPr lang="en-US" sz="54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evento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A group of people outside with candles&#10;&#10;Description automatically generated">
            <a:extLst>
              <a:ext uri="{FF2B5EF4-FFF2-40B4-BE49-F238E27FC236}">
                <a16:creationId xmlns:a16="http://schemas.microsoft.com/office/drawing/2014/main" id="{AA3D31CF-A496-1450-CC78-2A9D09FD8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32" y="187960"/>
            <a:ext cx="4802293" cy="3601720"/>
          </a:xfrm>
          <a:prstGeom prst="rect">
            <a:avLst/>
          </a:prstGeom>
        </p:spPr>
      </p:pic>
      <p:pic>
        <p:nvPicPr>
          <p:cNvPr id="7" name="Picture 6" descr="A group of people on a stage&#10;&#10;Description automatically generated">
            <a:extLst>
              <a:ext uri="{FF2B5EF4-FFF2-40B4-BE49-F238E27FC236}">
                <a16:creationId xmlns:a16="http://schemas.microsoft.com/office/drawing/2014/main" id="{1C2D4D3E-2A3D-5A73-9B3F-F71026713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0" r="1268" b="41185"/>
          <a:stretch/>
        </p:blipFill>
        <p:spPr>
          <a:xfrm>
            <a:off x="260797" y="187960"/>
            <a:ext cx="4893232" cy="3479800"/>
          </a:xfrm>
          <a:prstGeom prst="rect">
            <a:avLst/>
          </a:prstGeom>
        </p:spPr>
      </p:pic>
      <p:pic>
        <p:nvPicPr>
          <p:cNvPr id="10" name="Picture 9" descr="A group of people on a stage&#10;&#10;Description automatically generated">
            <a:extLst>
              <a:ext uri="{FF2B5EF4-FFF2-40B4-BE49-F238E27FC236}">
                <a16:creationId xmlns:a16="http://schemas.microsoft.com/office/drawing/2014/main" id="{DC7BC4F8-1B3B-FE3B-80EB-27314A9E5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8" r="3833" b="41333"/>
          <a:stretch/>
        </p:blipFill>
        <p:spPr>
          <a:xfrm>
            <a:off x="792949" y="4245249"/>
            <a:ext cx="3047531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1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LeafVTI">
  <a:themeElements>
    <a:clrScheme name="Leaf">
      <a:dk1>
        <a:sysClr val="windowText" lastClr="000000"/>
      </a:dk1>
      <a:lt1>
        <a:sysClr val="window" lastClr="FFFFFF"/>
      </a:lt1>
      <a:dk2>
        <a:srgbClr val="732124"/>
      </a:dk2>
      <a:lt2>
        <a:srgbClr val="F0EDE5"/>
      </a:lt2>
      <a:accent1>
        <a:srgbClr val="D34817"/>
      </a:accent1>
      <a:accent2>
        <a:srgbClr val="A68D65"/>
      </a:accent2>
      <a:accent3>
        <a:srgbClr val="728377"/>
      </a:accent3>
      <a:accent4>
        <a:srgbClr val="B4797B"/>
      </a:accent4>
      <a:accent5>
        <a:srgbClr val="CE8439"/>
      </a:accent5>
      <a:accent6>
        <a:srgbClr val="CF3A2A"/>
      </a:accent6>
      <a:hlink>
        <a:srgbClr val="D06853"/>
      </a:hlink>
      <a:folHlink>
        <a:srgbClr val="B67779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47</Words>
  <Application>Microsoft Office PowerPoint</Application>
  <PresentationFormat>Widescreen</PresentationFormat>
  <Paragraphs>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Avenir Next LT Pro Light</vt:lpstr>
      <vt:lpstr>Rockwell Nova Light</vt:lpstr>
      <vt:lpstr>Wingdings</vt:lpstr>
      <vt:lpstr>LeafVTI</vt:lpstr>
      <vt:lpstr>Día de Oakwood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Wake County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Paniccia _ Staff - LeesvilleRdMS</dc:creator>
  <cp:lastModifiedBy>Christopher Cox</cp:lastModifiedBy>
  <cp:revision>14</cp:revision>
  <dcterms:created xsi:type="dcterms:W3CDTF">2024-11-05T17:28:49Z</dcterms:created>
  <dcterms:modified xsi:type="dcterms:W3CDTF">2024-11-12T12:43:00Z</dcterms:modified>
</cp:coreProperties>
</file>